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1" d="100"/>
          <a:sy n="61" d="100"/>
        </p:scale>
        <p:origin x="-71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7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3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2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85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5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0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8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0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2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AEC9C-A97A-C948-BD9D-304368BA3186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9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1566"/>
            <a:ext cx="7772400" cy="934500"/>
          </a:xfrm>
        </p:spPr>
        <p:txBody>
          <a:bodyPr>
            <a:noAutofit/>
          </a:bodyPr>
          <a:lstStyle/>
          <a:p>
            <a:r>
              <a:rPr lang="en-US" sz="2800" dirty="0" smtClean="0"/>
              <a:t>Kesa </a:t>
            </a:r>
            <a:r>
              <a:rPr lang="en-US" sz="2800" dirty="0"/>
              <a:t>– </a:t>
            </a:r>
            <a:r>
              <a:rPr lang="en-US" sz="2800" dirty="0" smtClean="0"/>
              <a:t>Garami</a:t>
            </a:r>
            <a:r>
              <a:rPr lang="en-AU" sz="2800" dirty="0"/>
              <a:t/>
            </a:r>
            <a:br>
              <a:rPr lang="en-AU" sz="2800" dirty="0"/>
            </a:br>
            <a:r>
              <a:rPr lang="en-US" sz="2800" dirty="0" smtClean="0"/>
              <a:t>Scarf </a:t>
            </a:r>
            <a:r>
              <a:rPr lang="en-US" sz="2800" dirty="0"/>
              <a:t>– </a:t>
            </a:r>
            <a:r>
              <a:rPr lang="en-US" sz="2800" dirty="0" smtClean="0"/>
              <a:t>Entangled </a:t>
            </a:r>
            <a:r>
              <a:rPr lang="en-US" sz="2800" dirty="0"/>
              <a:t>– </a:t>
            </a:r>
            <a:r>
              <a:rPr lang="en-US" sz="2800" smtClean="0"/>
              <a:t>Armlock</a:t>
            </a:r>
            <a:endParaRPr lang="en-AU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75" y="1588899"/>
            <a:ext cx="7419504" cy="22081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480" y="4259370"/>
            <a:ext cx="3843579" cy="16665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53" y="4033837"/>
            <a:ext cx="3605390" cy="1892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39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Kesa – Garami Scarf – Entangled – Armlock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 – Soto – Gari Minor – Outer – Reaping</dc:title>
  <dc:creator>Derren Jones</dc:creator>
  <cp:lastModifiedBy>Michelle Matthews</cp:lastModifiedBy>
  <cp:revision>23</cp:revision>
  <dcterms:created xsi:type="dcterms:W3CDTF">2013-12-18T04:08:14Z</dcterms:created>
  <dcterms:modified xsi:type="dcterms:W3CDTF">2013-12-28T11:37:25Z</dcterms:modified>
</cp:coreProperties>
</file>