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EC9C-A97A-C948-BD9D-304368BA318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566"/>
            <a:ext cx="7772400" cy="565342"/>
          </a:xfrm>
        </p:spPr>
        <p:txBody>
          <a:bodyPr>
            <a:noAutofit/>
          </a:bodyPr>
          <a:lstStyle/>
          <a:p>
            <a:r>
              <a:rPr lang="en-AU" sz="2800" dirty="0" smtClean="0"/>
              <a:t>Moving Past The Legs: Double Knee Grab</a:t>
            </a:r>
            <a:endParaRPr lang="en-AU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82729"/>
            <a:ext cx="3611679" cy="2404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94933"/>
            <a:ext cx="3611679" cy="2404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84" y="3794934"/>
            <a:ext cx="3611679" cy="2404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59" y="1082729"/>
            <a:ext cx="3611679" cy="24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Moving Past The Legs: Double Knee Grab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– Soto – Gari Minor – Outer – Reaping</dc:title>
  <dc:creator>Derren Jones</dc:creator>
  <cp:lastModifiedBy>Michelle Matthews</cp:lastModifiedBy>
  <cp:revision>36</cp:revision>
  <dcterms:created xsi:type="dcterms:W3CDTF">2013-12-18T04:08:14Z</dcterms:created>
  <dcterms:modified xsi:type="dcterms:W3CDTF">2017-03-29T21:55:25Z</dcterms:modified>
</cp:coreProperties>
</file>