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1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70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1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32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72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8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2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83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70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08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2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AEC9C-A97A-C948-BD9D-304368BA3186}" type="datetimeFigureOut">
              <a:rPr lang="en-US" smtClean="0"/>
              <a:t>1/15/2014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A8B6-3610-2A48-B123-E9FB22C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99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566"/>
            <a:ext cx="7772400" cy="9345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Nami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err="1" smtClean="0"/>
              <a:t>Juji</a:t>
            </a:r>
            <a:r>
              <a:rPr lang="en-US" sz="2800" dirty="0"/>
              <a:t> – </a:t>
            </a:r>
            <a:r>
              <a:rPr lang="en-AU" sz="2800" dirty="0" smtClean="0"/>
              <a:t>Jime</a:t>
            </a:r>
            <a:br>
              <a:rPr lang="en-AU" sz="2800" dirty="0" smtClean="0"/>
            </a:br>
            <a:r>
              <a:rPr lang="en-AU" sz="2800" dirty="0" smtClean="0"/>
              <a:t>Normal</a:t>
            </a:r>
            <a:r>
              <a:rPr lang="en-US" sz="2800" dirty="0" smtClean="0"/>
              <a:t> </a:t>
            </a:r>
            <a:r>
              <a:rPr lang="en-US" sz="2800" dirty="0"/>
              <a:t>– Cross – </a:t>
            </a:r>
            <a:r>
              <a:rPr lang="en-US" sz="2800" dirty="0" smtClean="0"/>
              <a:t>Strangle</a:t>
            </a:r>
            <a:endParaRPr lang="en-AU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2860" y="1361582"/>
            <a:ext cx="2340245" cy="26051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753" y="4696651"/>
            <a:ext cx="3029274" cy="152097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" y="1638300"/>
            <a:ext cx="3736060" cy="26208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570" y="4414834"/>
            <a:ext cx="2830824" cy="1985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39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Nami – Juji – Jime Normal – Cross – Strangle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 – Soto – Gari Minor – Outer – Reaping</dc:title>
  <dc:creator>Derren Jones</dc:creator>
  <cp:lastModifiedBy>Michelle Matthews</cp:lastModifiedBy>
  <cp:revision>32</cp:revision>
  <dcterms:created xsi:type="dcterms:W3CDTF">2013-12-18T04:08:14Z</dcterms:created>
  <dcterms:modified xsi:type="dcterms:W3CDTF">2014-01-15T12:58:29Z</dcterms:modified>
</cp:coreProperties>
</file>