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565342"/>
          </a:xfrm>
        </p:spPr>
        <p:txBody>
          <a:bodyPr>
            <a:noAutofit/>
          </a:bodyPr>
          <a:lstStyle/>
          <a:p>
            <a:r>
              <a:rPr lang="en-AU" sz="2800" smtClean="0"/>
              <a:t>Turnover: Double </a:t>
            </a:r>
            <a:r>
              <a:rPr lang="en-AU" sz="2800" dirty="0" smtClean="0"/>
              <a:t>Arm Drag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1923"/>
            <a:ext cx="3569323" cy="2376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878" y="1141923"/>
            <a:ext cx="3569322" cy="2376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186" y="3931618"/>
            <a:ext cx="3573878" cy="23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Turnover: Double Arm Drag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33</cp:revision>
  <dcterms:created xsi:type="dcterms:W3CDTF">2013-12-18T04:08:14Z</dcterms:created>
  <dcterms:modified xsi:type="dcterms:W3CDTF">2014-07-09T12:50:50Z</dcterms:modified>
</cp:coreProperties>
</file>