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/>
              <a:t>Ude </a:t>
            </a:r>
            <a:r>
              <a:rPr lang="en-US" sz="2800" dirty="0" smtClean="0"/>
              <a:t>– </a:t>
            </a:r>
            <a:r>
              <a:rPr lang="en-US" sz="2800" dirty="0" err="1" smtClean="0"/>
              <a:t>Hishigi</a:t>
            </a:r>
            <a:r>
              <a:rPr lang="en-US" sz="2800" dirty="0" smtClean="0"/>
              <a:t> </a:t>
            </a:r>
            <a:r>
              <a:rPr lang="en-US" sz="2800" dirty="0"/>
              <a:t>–</a:t>
            </a:r>
            <a:r>
              <a:rPr lang="en-US" sz="2800" dirty="0" smtClean="0"/>
              <a:t> </a:t>
            </a:r>
            <a:r>
              <a:rPr lang="en-US" sz="2800" dirty="0" err="1" smtClean="0"/>
              <a:t>Sankaku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Arm Crush </a:t>
            </a:r>
            <a:r>
              <a:rPr lang="en-US" sz="2800" smtClean="0"/>
              <a:t>Triangular Hold</a:t>
            </a:r>
            <a:endParaRPr lang="en-AU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70" y="1743050"/>
            <a:ext cx="4642338" cy="34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Ude – Hishigi – Sankaku – Gatame Arm Crush Triangular Hold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34</cp:revision>
  <dcterms:created xsi:type="dcterms:W3CDTF">2013-12-18T04:08:14Z</dcterms:created>
  <dcterms:modified xsi:type="dcterms:W3CDTF">2018-08-12T14:38:00Z</dcterms:modified>
</cp:coreProperties>
</file>