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41" d="100"/>
          <a:sy n="41" d="100"/>
        </p:scale>
        <p:origin x="78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70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11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132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723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485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859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202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583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705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08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129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7AEC9C-A97A-C948-BD9D-304368BA3186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799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71566"/>
            <a:ext cx="7772400" cy="934500"/>
          </a:xfrm>
        </p:spPr>
        <p:txBody>
          <a:bodyPr>
            <a:noAutofit/>
          </a:bodyPr>
          <a:lstStyle/>
          <a:p>
            <a:r>
              <a:rPr lang="en-US" sz="2800" dirty="0" smtClean="0"/>
              <a:t>Yoko - </a:t>
            </a:r>
            <a:r>
              <a:rPr lang="en-US" sz="2800" dirty="0" err="1" smtClean="0"/>
              <a:t>Sankaku</a:t>
            </a:r>
            <a:r>
              <a:rPr lang="en-US" sz="2800" dirty="0" smtClean="0"/>
              <a:t> </a:t>
            </a:r>
            <a:r>
              <a:rPr lang="en-US" sz="2800" dirty="0" smtClean="0"/>
              <a:t>– </a:t>
            </a:r>
            <a:r>
              <a:rPr lang="en-AU" sz="2800" dirty="0" smtClean="0"/>
              <a:t>Jime</a:t>
            </a:r>
            <a:br>
              <a:rPr lang="en-AU" sz="2800" dirty="0" smtClean="0"/>
            </a:br>
            <a:r>
              <a:rPr lang="en-AU" sz="2800" dirty="0" smtClean="0"/>
              <a:t>Side - Triangular </a:t>
            </a:r>
            <a:r>
              <a:rPr lang="en-US" sz="2800" dirty="0" smtClean="0"/>
              <a:t>– </a:t>
            </a:r>
            <a:r>
              <a:rPr lang="en-AU" sz="2800" dirty="0" smtClean="0"/>
              <a:t>Strangle</a:t>
            </a:r>
            <a:endParaRPr lang="en-AU" sz="28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175" y="1733146"/>
            <a:ext cx="3181432" cy="2183566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1793" y="1733146"/>
            <a:ext cx="1933575" cy="237172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175" y="4271962"/>
            <a:ext cx="3340524" cy="208194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3448" y="2028420"/>
            <a:ext cx="2571750" cy="178117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8695" y="4271962"/>
            <a:ext cx="2779505" cy="2081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3396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5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Yoko - Sankaku – Jime Side - Triangular – Strangle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 – Soto – Gari Minor – Outer – Reaping</dc:title>
  <dc:creator>Derren Jones</dc:creator>
  <cp:lastModifiedBy>Michelle Matthews</cp:lastModifiedBy>
  <cp:revision>39</cp:revision>
  <dcterms:created xsi:type="dcterms:W3CDTF">2013-12-18T04:08:14Z</dcterms:created>
  <dcterms:modified xsi:type="dcterms:W3CDTF">2018-08-06T13:17:40Z</dcterms:modified>
</cp:coreProperties>
</file>