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Lift Leg and Insert Foot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8" y="1323902"/>
            <a:ext cx="3634245" cy="2419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53" y="1323902"/>
            <a:ext cx="3634247" cy="2419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8" y="4053281"/>
            <a:ext cx="3634247" cy="2419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53" y="4053282"/>
            <a:ext cx="3634247" cy="24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Lift Leg and Insert Foot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35</cp:revision>
  <dcterms:created xsi:type="dcterms:W3CDTF">2013-12-18T04:08:14Z</dcterms:created>
  <dcterms:modified xsi:type="dcterms:W3CDTF">2014-07-12T01:12:15Z</dcterms:modified>
</cp:coreProperties>
</file>