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Ura</a:t>
            </a:r>
            <a:r>
              <a:rPr lang="en-US" sz="2800" dirty="0" smtClean="0"/>
              <a:t> or </a:t>
            </a:r>
            <a:r>
              <a:rPr lang="en-US" sz="2800" smtClean="0"/>
              <a:t>Ushiro </a:t>
            </a:r>
            <a:r>
              <a:rPr lang="en-US" sz="2800" dirty="0" smtClean="0"/>
              <a:t>- </a:t>
            </a:r>
            <a:r>
              <a:rPr lang="en-US" sz="2800" dirty="0" err="1" smtClean="0"/>
              <a:t>Sankaku</a:t>
            </a:r>
            <a:r>
              <a:rPr lang="en-US" sz="2800" dirty="0" smtClean="0"/>
              <a:t> 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Rear - Triangular </a:t>
            </a:r>
            <a:r>
              <a:rPr lang="en-US" sz="2800" dirty="0" smtClean="0"/>
              <a:t>– </a:t>
            </a:r>
            <a:r>
              <a:rPr lang="en-AU" sz="2800" dirty="0" smtClean="0"/>
              <a:t>Strangle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81200"/>
            <a:ext cx="2724150" cy="1676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496" y="4508934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958" y="20574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Ura or Ushiro - Sankaku – Jime Rear - Triangular – Strangle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41</cp:revision>
  <dcterms:created xsi:type="dcterms:W3CDTF">2013-12-18T04:08:14Z</dcterms:created>
  <dcterms:modified xsi:type="dcterms:W3CDTF">2018-08-12T14:18:00Z</dcterms:modified>
</cp:coreProperties>
</file>