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565342"/>
          </a:xfrm>
        </p:spPr>
        <p:txBody>
          <a:bodyPr>
            <a:noAutofit/>
          </a:bodyPr>
          <a:lstStyle/>
          <a:p>
            <a:r>
              <a:rPr lang="en-AU" sz="2800" dirty="0" smtClean="0"/>
              <a:t>Dennis </a:t>
            </a:r>
            <a:r>
              <a:rPr lang="en-AU" sz="2800" smtClean="0"/>
              <a:t>Iverson Turnover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1057045"/>
            <a:ext cx="1801091" cy="24140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54077" y="1355753"/>
            <a:ext cx="2422914" cy="1807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34456" y="1355753"/>
            <a:ext cx="2422915" cy="18077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694" y="4024442"/>
            <a:ext cx="2624847" cy="19583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76200" y="4021818"/>
            <a:ext cx="2604184" cy="19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Dennis Iverson Turnover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36</cp:revision>
  <dcterms:created xsi:type="dcterms:W3CDTF">2013-12-18T04:08:14Z</dcterms:created>
  <dcterms:modified xsi:type="dcterms:W3CDTF">2017-01-16T09:50:56Z</dcterms:modified>
</cp:coreProperties>
</file>