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1" d="100"/>
          <a:sy n="41" d="100"/>
        </p:scale>
        <p:origin x="7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70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11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132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723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485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859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202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583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705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08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129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AEC9C-A97A-C948-BD9D-304368BA3186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799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1566"/>
            <a:ext cx="7772400" cy="934500"/>
          </a:xfrm>
        </p:spPr>
        <p:txBody>
          <a:bodyPr>
            <a:noAutofit/>
          </a:bodyPr>
          <a:lstStyle/>
          <a:p>
            <a:r>
              <a:rPr lang="en-US" sz="2800" dirty="0" smtClean="0"/>
              <a:t>Kuzure - Kami – Shiho – </a:t>
            </a:r>
            <a:r>
              <a:rPr lang="en-US" sz="2800" dirty="0" err="1" smtClean="0"/>
              <a:t>Garami</a:t>
            </a:r>
            <a:r>
              <a:rPr lang="en-AU" sz="2800" dirty="0"/>
              <a:t/>
            </a:r>
            <a:br>
              <a:rPr lang="en-AU" sz="2800" dirty="0"/>
            </a:br>
            <a:r>
              <a:rPr lang="en-US" sz="2800" dirty="0" smtClean="0"/>
              <a:t>Upper Four Quarters </a:t>
            </a:r>
            <a:r>
              <a:rPr lang="en-US" sz="2800" dirty="0" err="1" smtClean="0"/>
              <a:t>Armlock</a:t>
            </a:r>
            <a:endParaRPr lang="en-AU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699" y="1943833"/>
            <a:ext cx="2752725" cy="16573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001" y="4114799"/>
            <a:ext cx="5090013" cy="2094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39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7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Kuzure - Kami – Shiho – Garami Upper Four Quarters Armlock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 – Soto – Gari Minor – Outer – Reaping</dc:title>
  <dc:creator>Derren Jones</dc:creator>
  <cp:lastModifiedBy>Michelle Matthews</cp:lastModifiedBy>
  <cp:revision>32</cp:revision>
  <dcterms:created xsi:type="dcterms:W3CDTF">2013-12-18T04:08:14Z</dcterms:created>
  <dcterms:modified xsi:type="dcterms:W3CDTF">2018-08-07T10:58:03Z</dcterms:modified>
</cp:coreProperties>
</file>