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Mae - </a:t>
            </a:r>
            <a:r>
              <a:rPr lang="en-US" sz="2800" dirty="0" err="1" smtClean="0"/>
              <a:t>Sankaku</a:t>
            </a:r>
            <a:r>
              <a:rPr lang="en-US" sz="2800" dirty="0" smtClean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Front - Triangular </a:t>
            </a:r>
            <a:r>
              <a:rPr lang="en-US" sz="2800" dirty="0" smtClean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2" t="4727" r="25379" b="59655"/>
          <a:stretch/>
        </p:blipFill>
        <p:spPr>
          <a:xfrm rot="5400000">
            <a:off x="1877292" y="2944093"/>
            <a:ext cx="5389415" cy="229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Mae - Sankaku – Jime Front - Triangular – Strangle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42</cp:revision>
  <dcterms:created xsi:type="dcterms:W3CDTF">2013-12-18T04:08:14Z</dcterms:created>
  <dcterms:modified xsi:type="dcterms:W3CDTF">2018-08-13T14:18:39Z</dcterms:modified>
</cp:coreProperties>
</file>