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Danny’s </a:t>
            </a:r>
            <a:r>
              <a:rPr lang="en-A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6917" r="20019" b="6962"/>
          <a:stretch/>
        </p:blipFill>
        <p:spPr>
          <a:xfrm>
            <a:off x="685800" y="1160583"/>
            <a:ext cx="3446585" cy="2649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163" r="22838" b="18154"/>
          <a:stretch/>
        </p:blipFill>
        <p:spPr>
          <a:xfrm>
            <a:off x="4407877" y="1160582"/>
            <a:ext cx="3031805" cy="264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18675" r="23333" b="31547"/>
          <a:stretch/>
        </p:blipFill>
        <p:spPr>
          <a:xfrm>
            <a:off x="2382715" y="4133671"/>
            <a:ext cx="4050323" cy="24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Danny’s Turnover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38</cp:revision>
  <dcterms:created xsi:type="dcterms:W3CDTF">2013-12-18T04:08:14Z</dcterms:created>
  <dcterms:modified xsi:type="dcterms:W3CDTF">2018-03-24T06:33:05Z</dcterms:modified>
</cp:coreProperties>
</file>