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9345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Ohten</a:t>
            </a:r>
            <a:r>
              <a:rPr lang="en-US" sz="2800" dirty="0" smtClean="0"/>
              <a:t> – Gatame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US" sz="2800" dirty="0" smtClean="0"/>
              <a:t>Lateral Turning </a:t>
            </a:r>
            <a:r>
              <a:rPr lang="en-US" sz="2800" dirty="0" err="1" smtClean="0"/>
              <a:t>Armlock</a:t>
            </a:r>
            <a:r>
              <a:rPr lang="en-US" sz="2800" dirty="0" smtClean="0"/>
              <a:t> (Rolling over into </a:t>
            </a:r>
            <a:r>
              <a:rPr lang="en-US" sz="2800" dirty="0" err="1" smtClean="0"/>
              <a:t>Ude</a:t>
            </a:r>
            <a:r>
              <a:rPr lang="en-US" sz="2800" dirty="0" smtClean="0"/>
              <a:t> </a:t>
            </a:r>
            <a:r>
              <a:rPr lang="en-US" sz="2800" dirty="0" err="1" smtClean="0"/>
              <a:t>Hishigi</a:t>
            </a:r>
            <a:r>
              <a:rPr lang="en-US" sz="2800" dirty="0" smtClean="0"/>
              <a:t> </a:t>
            </a:r>
            <a:r>
              <a:rPr lang="en-US" sz="2800" dirty="0" err="1" smtClean="0"/>
              <a:t>Juji</a:t>
            </a:r>
            <a:r>
              <a:rPr lang="en-US" sz="2800" dirty="0" smtClean="0"/>
              <a:t> Gatame)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9" y="2108987"/>
            <a:ext cx="3081338" cy="3917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7676" r="41535" b="66575"/>
          <a:stretch/>
        </p:blipFill>
        <p:spPr>
          <a:xfrm rot="5400000">
            <a:off x="5074865" y="1038087"/>
            <a:ext cx="3017196" cy="402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8" t="12051" r="55833" b="32321"/>
          <a:stretch/>
        </p:blipFill>
        <p:spPr>
          <a:xfrm rot="5400000">
            <a:off x="5787004" y="3531995"/>
            <a:ext cx="1615517" cy="40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Ohten – Gatame Lateral Turning Armlock (Rolling over into Ude Hishigi Juji Gatame)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34</cp:revision>
  <dcterms:created xsi:type="dcterms:W3CDTF">2013-12-18T04:08:14Z</dcterms:created>
  <dcterms:modified xsi:type="dcterms:W3CDTF">2018-08-13T14:08:41Z</dcterms:modified>
</cp:coreProperties>
</file>