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41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70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11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132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723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485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859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202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583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705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08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129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AEC9C-A97A-C948-BD9D-304368BA3186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799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1566"/>
            <a:ext cx="7772400" cy="934500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Sode</a:t>
            </a:r>
            <a:r>
              <a:rPr lang="en-US" sz="2800" dirty="0" smtClean="0"/>
              <a:t> - </a:t>
            </a:r>
            <a:r>
              <a:rPr lang="en-US" sz="2800" dirty="0" err="1" smtClean="0"/>
              <a:t>Guruma</a:t>
            </a:r>
            <a:r>
              <a:rPr lang="en-US" sz="2800" dirty="0" smtClean="0"/>
              <a:t> – </a:t>
            </a:r>
            <a:r>
              <a:rPr lang="en-AU" sz="2800" dirty="0" smtClean="0"/>
              <a:t>Jime</a:t>
            </a:r>
            <a:br>
              <a:rPr lang="en-AU" sz="2800" dirty="0" smtClean="0"/>
            </a:br>
            <a:r>
              <a:rPr lang="en-AU" sz="2800" dirty="0" smtClean="0"/>
              <a:t>Gripping inside </a:t>
            </a:r>
            <a:r>
              <a:rPr lang="en-AU" sz="2800" smtClean="0"/>
              <a:t>the Sleeve</a:t>
            </a:r>
            <a:r>
              <a:rPr lang="en-US" sz="2800" smtClean="0"/>
              <a:t>– </a:t>
            </a:r>
            <a:r>
              <a:rPr lang="en-AU" sz="2800" dirty="0" smtClean="0"/>
              <a:t>Strangle</a:t>
            </a:r>
            <a:endParaRPr lang="en-AU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19" y="1638299"/>
            <a:ext cx="3363057" cy="235915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5558" y="1638298"/>
            <a:ext cx="4212784" cy="23591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997457"/>
            <a:ext cx="3112476" cy="233135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5557" y="4320170"/>
            <a:ext cx="3222903" cy="200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39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Sode - Guruma – Jime Gripping inside the Sleeve– Strangle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 – Soto – Gari Minor – Outer – Reaping</dc:title>
  <dc:creator>Derren Jones</dc:creator>
  <cp:lastModifiedBy>Michelle Matthews</cp:lastModifiedBy>
  <cp:revision>41</cp:revision>
  <dcterms:created xsi:type="dcterms:W3CDTF">2013-12-18T04:08:14Z</dcterms:created>
  <dcterms:modified xsi:type="dcterms:W3CDTF">2018-08-12T14:20:06Z</dcterms:modified>
</cp:coreProperties>
</file>