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Pascal’s Turnover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13807" r="16529" b="7634"/>
          <a:stretch/>
        </p:blipFill>
        <p:spPr>
          <a:xfrm>
            <a:off x="456512" y="1307700"/>
            <a:ext cx="2169457" cy="1974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12120" r="16936" b="13379"/>
          <a:stretch/>
        </p:blipFill>
        <p:spPr>
          <a:xfrm>
            <a:off x="3522459" y="1325212"/>
            <a:ext cx="2099081" cy="195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5169" r="21552" b="7114"/>
          <a:stretch/>
        </p:blipFill>
        <p:spPr>
          <a:xfrm>
            <a:off x="6389724" y="1307700"/>
            <a:ext cx="1769538" cy="200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13121" r="26339" b="14883"/>
          <a:stretch/>
        </p:blipFill>
        <p:spPr>
          <a:xfrm>
            <a:off x="1289539" y="3828186"/>
            <a:ext cx="2350151" cy="255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11958" r="10219" b="6858"/>
          <a:stretch/>
        </p:blipFill>
        <p:spPr>
          <a:xfrm>
            <a:off x="4647875" y="3818221"/>
            <a:ext cx="3511387" cy="2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Pascal’s Turnover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37</cp:revision>
  <dcterms:created xsi:type="dcterms:W3CDTF">2013-12-18T04:08:14Z</dcterms:created>
  <dcterms:modified xsi:type="dcterms:W3CDTF">2018-03-24T06:28:59Z</dcterms:modified>
</cp:coreProperties>
</file>