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EC9C-A97A-C948-BD9D-304368BA318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566"/>
            <a:ext cx="7772400" cy="9345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Ude</a:t>
            </a:r>
            <a:r>
              <a:rPr lang="en-US" sz="2800" dirty="0" smtClean="0"/>
              <a:t> </a:t>
            </a:r>
            <a:r>
              <a:rPr lang="en-US" sz="2800" dirty="0" err="1" smtClean="0"/>
              <a:t>Hishigi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Gatame</a:t>
            </a:r>
            <a:br>
              <a:rPr lang="en-US" sz="2800" dirty="0" smtClean="0"/>
            </a:br>
            <a:r>
              <a:rPr lang="en-US" sz="2800" dirty="0" smtClean="0"/>
              <a:t>One Hand </a:t>
            </a:r>
            <a:r>
              <a:rPr lang="en-US" sz="2800" smtClean="0"/>
              <a:t>Armlock</a:t>
            </a:r>
            <a:endParaRPr lang="en-AU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15251"/>
            <a:ext cx="2715491" cy="2028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72277"/>
            <a:ext cx="2715491" cy="2028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484" y="1538166"/>
            <a:ext cx="2701636" cy="2017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5996" y="4220487"/>
            <a:ext cx="2626226" cy="19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Ude Hishigi Te Gatame One Hand Armlock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– Soto – Gari Minor – Outer – Reaping</dc:title>
  <dc:creator>Derren Jones</dc:creator>
  <cp:lastModifiedBy>Michelle Matthews</cp:lastModifiedBy>
  <cp:revision>36</cp:revision>
  <dcterms:created xsi:type="dcterms:W3CDTF">2013-12-18T04:08:14Z</dcterms:created>
  <dcterms:modified xsi:type="dcterms:W3CDTF">2018-08-16T12:09:31Z</dcterms:modified>
</cp:coreProperties>
</file>