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934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Kata – Ha – </a:t>
            </a:r>
            <a:r>
              <a:rPr lang="en-AU" sz="2800" dirty="0" err="1" smtClean="0"/>
              <a:t>Jime</a:t>
            </a:r>
            <a:r>
              <a:rPr lang="en-AU" sz="2800" dirty="0" smtClean="0"/>
              <a:t> (From the Front)</a:t>
            </a:r>
            <a:br>
              <a:rPr lang="en-AU" sz="2800" dirty="0" smtClean="0"/>
            </a:br>
            <a:r>
              <a:rPr lang="en-AU" sz="2800" dirty="0" smtClean="0"/>
              <a:t>Single Wing </a:t>
            </a:r>
            <a:r>
              <a:rPr lang="en-US" sz="2800" dirty="0" smtClean="0"/>
              <a:t>– </a:t>
            </a:r>
            <a:r>
              <a:rPr lang="en-AU" sz="2800" dirty="0" smtClean="0"/>
              <a:t>Strangle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39638" y="1534965"/>
            <a:ext cx="494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Grip opposite collar (</a:t>
            </a:r>
            <a:r>
              <a:rPr lang="en-AU" dirty="0" err="1" smtClean="0"/>
              <a:t>eri</a:t>
            </a:r>
            <a:r>
              <a:rPr lang="en-AU" dirty="0" smtClean="0"/>
              <a:t>) then around the head and under your own forearm.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2948709"/>
            <a:ext cx="3823855" cy="2856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9" y="2947425"/>
            <a:ext cx="3823855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Kata – Ha – Jime (From the Front) Single Wing – Strangle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44</cp:revision>
  <dcterms:created xsi:type="dcterms:W3CDTF">2013-12-18T04:08:14Z</dcterms:created>
  <dcterms:modified xsi:type="dcterms:W3CDTF">2018-08-16T12:13:21Z</dcterms:modified>
</cp:coreProperties>
</file>