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Do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Body Scissor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55" y="1733982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6" y="1239794"/>
            <a:ext cx="2246601" cy="2637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846" y="4233573"/>
            <a:ext cx="2607791" cy="21929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55" y="4337035"/>
            <a:ext cx="2789527" cy="208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Do – Jime Body Scissor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42</cp:revision>
  <dcterms:created xsi:type="dcterms:W3CDTF">2013-12-18T04:08:14Z</dcterms:created>
  <dcterms:modified xsi:type="dcterms:W3CDTF">2018-08-12T14:26:44Z</dcterms:modified>
</cp:coreProperties>
</file>