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Ude </a:t>
            </a:r>
            <a:r>
              <a:rPr lang="en-US" sz="2800" dirty="0"/>
              <a:t>– </a:t>
            </a:r>
            <a:r>
              <a:rPr lang="en-US" sz="2800" dirty="0" smtClean="0"/>
              <a:t>Garami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Entangled </a:t>
            </a:r>
            <a:r>
              <a:rPr lang="en-US" sz="2800" dirty="0"/>
              <a:t>– </a:t>
            </a:r>
            <a:r>
              <a:rPr lang="en-US" sz="2800" dirty="0" err="1" smtClean="0"/>
              <a:t>Armlock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8" y="1424552"/>
            <a:ext cx="3185103" cy="19230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36" y="4159356"/>
            <a:ext cx="2809842" cy="23415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25929"/>
            <a:ext cx="3518558" cy="23423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38" y="1424552"/>
            <a:ext cx="3517579" cy="23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Ude – Garami Entangled – Armlock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27</cp:revision>
  <dcterms:created xsi:type="dcterms:W3CDTF">2013-12-18T04:08:14Z</dcterms:created>
  <dcterms:modified xsi:type="dcterms:W3CDTF">2014-07-11T23:36:16Z</dcterms:modified>
</cp:coreProperties>
</file>