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565342"/>
          </a:xfrm>
        </p:spPr>
        <p:txBody>
          <a:bodyPr>
            <a:noAutofit/>
          </a:bodyPr>
          <a:lstStyle/>
          <a:p>
            <a:r>
              <a:rPr lang="en-AU" sz="2800" dirty="0" smtClean="0"/>
              <a:t>Moving Past The Legs: Hungry Knee 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16" y="1082728"/>
            <a:ext cx="4082784" cy="2760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44" y="1082729"/>
            <a:ext cx="4147126" cy="2760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133" y="4058919"/>
            <a:ext cx="3858349" cy="260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Moving Past The Legs: Hungry Knee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36</cp:revision>
  <dcterms:created xsi:type="dcterms:W3CDTF">2013-12-18T04:08:14Z</dcterms:created>
  <dcterms:modified xsi:type="dcterms:W3CDTF">2014-07-12T00:02:20Z</dcterms:modified>
</cp:coreProperties>
</file>