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Turnover: Half Nelson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8" y="917368"/>
            <a:ext cx="4044089" cy="275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2" y="917368"/>
            <a:ext cx="4101777" cy="2772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0" y="3846548"/>
            <a:ext cx="4079103" cy="2754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2" y="3846547"/>
            <a:ext cx="4101777" cy="27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Turnover: Half Nelson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33</cp:revision>
  <dcterms:created xsi:type="dcterms:W3CDTF">2013-12-18T04:08:14Z</dcterms:created>
  <dcterms:modified xsi:type="dcterms:W3CDTF">2014-07-09T12:52:54Z</dcterms:modified>
</cp:coreProperties>
</file>