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Ude </a:t>
            </a:r>
            <a:r>
              <a:rPr lang="en-US" sz="2800" dirty="0"/>
              <a:t>– </a:t>
            </a:r>
            <a:r>
              <a:rPr lang="en-US" sz="2800" smtClean="0"/>
              <a:t>Hishigi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err="1" smtClean="0"/>
              <a:t>Juji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Gatame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US" sz="2800" dirty="0" smtClean="0"/>
              <a:t>Cross </a:t>
            </a:r>
            <a:r>
              <a:rPr lang="en-US" sz="2800" dirty="0"/>
              <a:t>– </a:t>
            </a:r>
            <a:r>
              <a:rPr lang="en-US" sz="2800" dirty="0" err="1" smtClean="0"/>
              <a:t>Armlock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35" y="1673336"/>
            <a:ext cx="3760141" cy="38617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77"/>
          <a:stretch/>
        </p:blipFill>
        <p:spPr>
          <a:xfrm>
            <a:off x="4884162" y="4293031"/>
            <a:ext cx="3574038" cy="2149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454" y="1345550"/>
            <a:ext cx="4073454" cy="26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Ude – Hishigi – Juji – Gatame Cross – Armlock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27</cp:revision>
  <dcterms:created xsi:type="dcterms:W3CDTF">2013-12-18T04:08:14Z</dcterms:created>
  <dcterms:modified xsi:type="dcterms:W3CDTF">2014-02-09T07:44:23Z</dcterms:modified>
</cp:coreProperties>
</file>