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Kata </a:t>
            </a:r>
            <a:r>
              <a:rPr lang="en-US" sz="2800" dirty="0"/>
              <a:t>– </a:t>
            </a:r>
            <a:r>
              <a:rPr lang="en-US" sz="2800" dirty="0" err="1" smtClean="0"/>
              <a:t>Juji</a:t>
            </a:r>
            <a:r>
              <a:rPr lang="en-US" sz="2800" dirty="0"/>
              <a:t>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Half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/>
              <a:t>Cross – </a:t>
            </a:r>
            <a:r>
              <a:rPr lang="en-US" sz="2800" dirty="0" smtClean="0"/>
              <a:t>Strangle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661" y="1439728"/>
            <a:ext cx="3336539" cy="23108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309" y="4338060"/>
            <a:ext cx="5896297" cy="16927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69913"/>
            <a:ext cx="3607231" cy="245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Kata – Juji – Jime Half – Cross – Strangle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30</cp:revision>
  <dcterms:created xsi:type="dcterms:W3CDTF">2013-12-18T04:08:14Z</dcterms:created>
  <dcterms:modified xsi:type="dcterms:W3CDTF">2014-01-15T12:44:15Z</dcterms:modified>
</cp:coreProperties>
</file>