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1" d="100"/>
          <a:sy n="61" d="100"/>
        </p:scale>
        <p:origin x="-71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7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3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2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8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5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0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8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0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2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AEC9C-A97A-C948-BD9D-304368BA3186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9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566"/>
            <a:ext cx="7772400" cy="565342"/>
          </a:xfrm>
        </p:spPr>
        <p:txBody>
          <a:bodyPr>
            <a:noAutofit/>
          </a:bodyPr>
          <a:lstStyle/>
          <a:p>
            <a:r>
              <a:rPr lang="en-AU" sz="2800" dirty="0" smtClean="0"/>
              <a:t>Turnover: Far Arm Far Leg</a:t>
            </a:r>
            <a:endParaRPr lang="en-AU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24218"/>
            <a:ext cx="3793210" cy="27292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94" y="1132564"/>
            <a:ext cx="4026954" cy="2720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142671"/>
            <a:ext cx="3793210" cy="2543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8"/>
          <a:stretch/>
        </p:blipFill>
        <p:spPr>
          <a:xfrm>
            <a:off x="4683094" y="4114634"/>
            <a:ext cx="4026954" cy="260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6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Turnover: Far Arm Far Leg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 – Soto – Gari Minor – Outer – Reaping</dc:title>
  <dc:creator>Derren Jones</dc:creator>
  <cp:lastModifiedBy>Michelle Matthews</cp:lastModifiedBy>
  <cp:revision>33</cp:revision>
  <dcterms:created xsi:type="dcterms:W3CDTF">2013-12-18T04:08:14Z</dcterms:created>
  <dcterms:modified xsi:type="dcterms:W3CDTF">2014-07-09T12:57:31Z</dcterms:modified>
</cp:coreProperties>
</file>