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423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Moving Past The Legs: Fishing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672" y="1217112"/>
            <a:ext cx="2357016" cy="1767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5928" y="1217112"/>
            <a:ext cx="2357016" cy="176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1182" y="1217111"/>
            <a:ext cx="2357017" cy="176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5927" y="3931553"/>
            <a:ext cx="2357017" cy="176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673" y="3898634"/>
            <a:ext cx="2357017" cy="1767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1183" y="3931552"/>
            <a:ext cx="2357017" cy="1767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673" y="3156169"/>
            <a:ext cx="802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Grab top of shoulder with inside hand, flatten hips and use </a:t>
            </a:r>
            <a:r>
              <a:rPr lang="en-AU" dirty="0" smtClean="0"/>
              <a:t>outside </a:t>
            </a:r>
            <a:r>
              <a:rPr lang="en-AU" dirty="0" smtClean="0"/>
              <a:t>leg to break scissor.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968570"/>
            <a:ext cx="797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Move other leg to </a:t>
            </a:r>
            <a:r>
              <a:rPr lang="en-AU" dirty="0" err="1" smtClean="0"/>
              <a:t>Kesa</a:t>
            </a:r>
            <a:r>
              <a:rPr lang="en-AU" dirty="0" smtClean="0"/>
              <a:t> </a:t>
            </a:r>
            <a:r>
              <a:rPr lang="en-AU" dirty="0" err="1" smtClean="0"/>
              <a:t>Gatame</a:t>
            </a:r>
            <a:r>
              <a:rPr lang="en-AU" dirty="0" smtClean="0"/>
              <a:t> position before they scissor your leg and then move into your favourite hold down.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Moving Past The Legs: Fishing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42</cp:revision>
  <dcterms:created xsi:type="dcterms:W3CDTF">2013-12-18T04:08:14Z</dcterms:created>
  <dcterms:modified xsi:type="dcterms:W3CDTF">2020-04-08T10:49:10Z</dcterms:modified>
</cp:coreProperties>
</file>