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Hadaka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Naked </a:t>
            </a:r>
            <a:r>
              <a:rPr lang="en-US" sz="2800" dirty="0" smtClean="0"/>
              <a:t>– </a:t>
            </a:r>
            <a:r>
              <a:rPr lang="en-US" sz="2800" dirty="0" smtClean="0"/>
              <a:t>Strangle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52" y="1206066"/>
            <a:ext cx="3427150" cy="19865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152" y="3108137"/>
            <a:ext cx="2012964" cy="1545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18" y="1370001"/>
            <a:ext cx="2915982" cy="27765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09" y="3610729"/>
            <a:ext cx="2251720" cy="30567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02"/>
          <a:stretch/>
        </p:blipFill>
        <p:spPr>
          <a:xfrm>
            <a:off x="4649492" y="4771070"/>
            <a:ext cx="3808708" cy="150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Hadaka – Jime Naked – Strangle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33</cp:revision>
  <dcterms:created xsi:type="dcterms:W3CDTF">2013-12-18T04:08:14Z</dcterms:created>
  <dcterms:modified xsi:type="dcterms:W3CDTF">2014-01-15T13:03:07Z</dcterms:modified>
</cp:coreProperties>
</file>