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61" d="100"/>
          <a:sy n="61" d="100"/>
        </p:scale>
        <p:origin x="-714" y="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AEC9C-A97A-C948-BD9D-304368BA3186}" type="datetimeFigureOut">
              <a:rPr lang="en-US" smtClean="0"/>
              <a:t>7/12/2014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EA8B6-3610-2A48-B123-E9FB22C1B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070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AEC9C-A97A-C948-BD9D-304368BA3186}" type="datetimeFigureOut">
              <a:rPr lang="en-US" smtClean="0"/>
              <a:t>7/12/2014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EA8B6-3610-2A48-B123-E9FB22C1B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11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AEC9C-A97A-C948-BD9D-304368BA3186}" type="datetimeFigureOut">
              <a:rPr lang="en-US" smtClean="0"/>
              <a:t>7/12/2014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EA8B6-3610-2A48-B123-E9FB22C1B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132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AEC9C-A97A-C948-BD9D-304368BA3186}" type="datetimeFigureOut">
              <a:rPr lang="en-US" smtClean="0"/>
              <a:t>7/12/2014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EA8B6-3610-2A48-B123-E9FB22C1B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723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AEC9C-A97A-C948-BD9D-304368BA3186}" type="datetimeFigureOut">
              <a:rPr lang="en-US" smtClean="0"/>
              <a:t>7/12/2014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EA8B6-3610-2A48-B123-E9FB22C1B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485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AEC9C-A97A-C948-BD9D-304368BA3186}" type="datetimeFigureOut">
              <a:rPr lang="en-US" smtClean="0"/>
              <a:t>7/12/2014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EA8B6-3610-2A48-B123-E9FB22C1B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859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AEC9C-A97A-C948-BD9D-304368BA3186}" type="datetimeFigureOut">
              <a:rPr lang="en-US" smtClean="0"/>
              <a:t>7/12/2014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EA8B6-3610-2A48-B123-E9FB22C1B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202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AEC9C-A97A-C948-BD9D-304368BA3186}" type="datetimeFigureOut">
              <a:rPr lang="en-US" smtClean="0"/>
              <a:t>7/12/2014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EA8B6-3610-2A48-B123-E9FB22C1B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583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AEC9C-A97A-C948-BD9D-304368BA3186}" type="datetimeFigureOut">
              <a:rPr lang="en-US" smtClean="0"/>
              <a:t>7/12/2014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EA8B6-3610-2A48-B123-E9FB22C1B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705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AEC9C-A97A-C948-BD9D-304368BA3186}" type="datetimeFigureOut">
              <a:rPr lang="en-US" smtClean="0"/>
              <a:t>7/12/2014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EA8B6-3610-2A48-B123-E9FB22C1B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08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AEC9C-A97A-C948-BD9D-304368BA3186}" type="datetimeFigureOut">
              <a:rPr lang="en-US" smtClean="0"/>
              <a:t>7/12/2014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EA8B6-3610-2A48-B123-E9FB22C1B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129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7AEC9C-A97A-C948-BD9D-304368BA3186}" type="datetimeFigureOut">
              <a:rPr lang="en-US" smtClean="0"/>
              <a:t>7/12/2014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3EA8B6-3610-2A48-B123-E9FB22C1B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799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71566"/>
            <a:ext cx="7772400" cy="565342"/>
          </a:xfrm>
        </p:spPr>
        <p:txBody>
          <a:bodyPr>
            <a:noAutofit/>
          </a:bodyPr>
          <a:lstStyle/>
          <a:p>
            <a:r>
              <a:rPr lang="en-AU" sz="2800" dirty="0" smtClean="0"/>
              <a:t>Turnover: Grab the Belt Grab the Wrist</a:t>
            </a:r>
            <a:endParaRPr lang="en-AU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716" y="1098228"/>
            <a:ext cx="3844481" cy="25593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8222" y="1098228"/>
            <a:ext cx="3844480" cy="25593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715" y="3965414"/>
            <a:ext cx="3844481" cy="25593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8222" y="3965414"/>
            <a:ext cx="3844480" cy="2559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396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8</Words>
  <Application>Microsoft Office PowerPoint</Application>
  <PresentationFormat>On-screen Show (4:3)</PresentationFormat>
  <Paragraphs>1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Turnover: Grab the Belt Grab the Wrist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 – Soto – Gari Minor – Outer – Reaping</dc:title>
  <dc:creator>Derren Jones</dc:creator>
  <cp:lastModifiedBy>Michelle Matthews</cp:lastModifiedBy>
  <cp:revision>34</cp:revision>
  <dcterms:created xsi:type="dcterms:W3CDTF">2013-12-18T04:08:14Z</dcterms:created>
  <dcterms:modified xsi:type="dcterms:W3CDTF">2014-07-11T23:41:22Z</dcterms:modified>
</cp:coreProperties>
</file>