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1" d="100"/>
          <a:sy n="61" d="100"/>
        </p:scale>
        <p:origin x="-71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7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3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2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8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0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8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0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2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9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1566"/>
            <a:ext cx="7772400" cy="934500"/>
          </a:xfrm>
        </p:spPr>
        <p:txBody>
          <a:bodyPr>
            <a:noAutofit/>
          </a:bodyPr>
          <a:lstStyle/>
          <a:p>
            <a:r>
              <a:rPr lang="en-US" sz="2800" dirty="0" smtClean="0"/>
              <a:t>Ude </a:t>
            </a:r>
            <a:r>
              <a:rPr lang="en-US" sz="2800" dirty="0"/>
              <a:t>– </a:t>
            </a:r>
            <a:r>
              <a:rPr lang="en-US" sz="2800" smtClean="0"/>
              <a:t>Hishigi</a:t>
            </a:r>
            <a:r>
              <a:rPr lang="en-US" sz="2800" dirty="0" smtClean="0"/>
              <a:t> </a:t>
            </a:r>
            <a:r>
              <a:rPr lang="en-US" sz="2800" dirty="0"/>
              <a:t>– </a:t>
            </a:r>
            <a:r>
              <a:rPr lang="en-US" sz="2800" dirty="0" err="1" smtClean="0"/>
              <a:t>Hiza</a:t>
            </a:r>
            <a:r>
              <a:rPr lang="en-US" sz="2800" dirty="0" smtClean="0"/>
              <a:t> </a:t>
            </a:r>
            <a:r>
              <a:rPr lang="en-US" sz="2800" dirty="0"/>
              <a:t>– </a:t>
            </a:r>
            <a:r>
              <a:rPr lang="en-US" sz="2800" dirty="0" smtClean="0"/>
              <a:t>Gatame</a:t>
            </a:r>
            <a:r>
              <a:rPr lang="en-AU" sz="2800" dirty="0"/>
              <a:t/>
            </a:r>
            <a:br>
              <a:rPr lang="en-AU" sz="2800" dirty="0"/>
            </a:br>
            <a:r>
              <a:rPr lang="en-US" sz="2800" dirty="0" smtClean="0"/>
              <a:t>Knee </a:t>
            </a:r>
            <a:r>
              <a:rPr lang="en-US" sz="2800" dirty="0"/>
              <a:t>– </a:t>
            </a:r>
            <a:r>
              <a:rPr lang="en-US" sz="2800" dirty="0" err="1" smtClean="0"/>
              <a:t>Armlock</a:t>
            </a:r>
            <a:endParaRPr lang="en-AU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180" y="4635673"/>
            <a:ext cx="2238020" cy="14285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67" b="13933"/>
          <a:stretch/>
        </p:blipFill>
        <p:spPr>
          <a:xfrm>
            <a:off x="4549709" y="1475971"/>
            <a:ext cx="4218455" cy="23634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1475971"/>
            <a:ext cx="3545237" cy="23634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91" y="4635674"/>
            <a:ext cx="2181962" cy="14095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08" r="-663"/>
          <a:stretch/>
        </p:blipFill>
        <p:spPr>
          <a:xfrm>
            <a:off x="3571014" y="4491750"/>
            <a:ext cx="1957389" cy="152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Ude – Hishigi – Hiza – Gatame Knee – Armlock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 – Soto – Gari Minor – Outer – Reaping</dc:title>
  <dc:creator>Derren Jones</dc:creator>
  <cp:lastModifiedBy>Michelle Matthews</cp:lastModifiedBy>
  <cp:revision>28</cp:revision>
  <dcterms:created xsi:type="dcterms:W3CDTF">2013-12-18T04:08:14Z</dcterms:created>
  <dcterms:modified xsi:type="dcterms:W3CDTF">2014-02-09T07:45:21Z</dcterms:modified>
</cp:coreProperties>
</file>