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Moving Past The Legs: Foot in Stomach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9" y="1160219"/>
            <a:ext cx="3745531" cy="2500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54" y="1122804"/>
            <a:ext cx="3812330" cy="2537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54" y="3866086"/>
            <a:ext cx="3812330" cy="2555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0" y="3866086"/>
            <a:ext cx="3745530" cy="24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Moving Past The Legs: Foot in Stomach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38</cp:revision>
  <dcterms:created xsi:type="dcterms:W3CDTF">2013-12-18T04:08:14Z</dcterms:created>
  <dcterms:modified xsi:type="dcterms:W3CDTF">2014-07-12T00:06:02Z</dcterms:modified>
</cp:coreProperties>
</file>