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1" d="100"/>
          <a:sy n="61" d="100"/>
        </p:scale>
        <p:origin x="-71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70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11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132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723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485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859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202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583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705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08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129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AEC9C-A97A-C948-BD9D-304368BA3186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799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1566"/>
            <a:ext cx="7772400" cy="934500"/>
          </a:xfrm>
        </p:spPr>
        <p:txBody>
          <a:bodyPr>
            <a:noAutofit/>
          </a:bodyPr>
          <a:lstStyle/>
          <a:p>
            <a:r>
              <a:rPr lang="en-US" sz="2800" dirty="0"/>
              <a:t>Okuri – </a:t>
            </a:r>
            <a:r>
              <a:rPr lang="en-US" sz="2800" dirty="0" smtClean="0"/>
              <a:t>Eri </a:t>
            </a:r>
            <a:r>
              <a:rPr lang="en-US" sz="2800" dirty="0" smtClean="0"/>
              <a:t>– </a:t>
            </a:r>
            <a:r>
              <a:rPr lang="en-AU" sz="2800" dirty="0" smtClean="0"/>
              <a:t>Jime</a:t>
            </a:r>
            <a:br>
              <a:rPr lang="en-AU" sz="2800" dirty="0" smtClean="0"/>
            </a:br>
            <a:r>
              <a:rPr lang="en-AU" sz="2800" dirty="0" smtClean="0"/>
              <a:t>Sliding </a:t>
            </a:r>
            <a:r>
              <a:rPr lang="en-US" sz="2800" dirty="0"/>
              <a:t>– </a:t>
            </a:r>
            <a:r>
              <a:rPr lang="en-US" sz="2800" dirty="0" smtClean="0"/>
              <a:t>Collar </a:t>
            </a:r>
            <a:r>
              <a:rPr lang="en-US" sz="2800" dirty="0"/>
              <a:t>– </a:t>
            </a:r>
            <a:r>
              <a:rPr lang="en-AU" sz="2800" dirty="0" smtClean="0"/>
              <a:t>Strangle</a:t>
            </a:r>
            <a:endParaRPr lang="en-AU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0627" y="1226057"/>
            <a:ext cx="2388840" cy="318922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929" y="4415281"/>
            <a:ext cx="1915776" cy="19157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37" y="1403889"/>
            <a:ext cx="1939468" cy="277376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289"/>
          <a:stretch/>
        </p:blipFill>
        <p:spPr>
          <a:xfrm>
            <a:off x="5207431" y="4782862"/>
            <a:ext cx="2964050" cy="122872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7778" y="1496822"/>
            <a:ext cx="2983527" cy="163383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1815" y="3215313"/>
            <a:ext cx="1650632" cy="2520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39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Okuri – Eri – Jime Sliding – Collar – Strangle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 – Soto – Gari Minor – Outer – Reaping</dc:title>
  <dc:creator>Derren Jones</dc:creator>
  <cp:lastModifiedBy>Michelle Matthews</cp:lastModifiedBy>
  <cp:revision>34</cp:revision>
  <dcterms:created xsi:type="dcterms:W3CDTF">2013-12-18T04:08:14Z</dcterms:created>
  <dcterms:modified xsi:type="dcterms:W3CDTF">2014-01-15T13:08:58Z</dcterms:modified>
</cp:coreProperties>
</file>