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Turnover: Nails to the Floor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" y="1039229"/>
            <a:ext cx="3748021" cy="2512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41" y="1039229"/>
            <a:ext cx="3748021" cy="2512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" y="3871887"/>
            <a:ext cx="3748021" cy="252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41" y="3871887"/>
            <a:ext cx="3748021" cy="25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Turnover: Nails to the Floor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34</cp:revision>
  <dcterms:created xsi:type="dcterms:W3CDTF">2013-12-18T04:08:14Z</dcterms:created>
  <dcterms:modified xsi:type="dcterms:W3CDTF">2014-07-11T23:43:48Z</dcterms:modified>
</cp:coreProperties>
</file>