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Ude – </a:t>
            </a:r>
            <a:r>
              <a:rPr lang="en-US" sz="2800" dirty="0" err="1" smtClean="0"/>
              <a:t>Hishigi</a:t>
            </a:r>
            <a:r>
              <a:rPr lang="en-US" sz="2800" dirty="0"/>
              <a:t> – </a:t>
            </a:r>
            <a:r>
              <a:rPr lang="en-US" sz="2800" dirty="0" smtClean="0"/>
              <a:t>Waki </a:t>
            </a:r>
            <a:r>
              <a:rPr lang="en-US" sz="2800" dirty="0"/>
              <a:t>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Armpit </a:t>
            </a:r>
            <a:r>
              <a:rPr lang="en-US" sz="2800" dirty="0"/>
              <a:t>– </a:t>
            </a:r>
            <a:r>
              <a:rPr lang="en-US" sz="2800" dirty="0" smtClean="0"/>
              <a:t>Hold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83" y="2450064"/>
            <a:ext cx="3020042" cy="2979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543" y="4319749"/>
            <a:ext cx="3782657" cy="2220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543" y="1659609"/>
            <a:ext cx="3782657" cy="236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Ude – Hishigi – Waki – Gatame Armpit – Hold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28</cp:revision>
  <dcterms:created xsi:type="dcterms:W3CDTF">2013-12-18T04:08:14Z</dcterms:created>
  <dcterms:modified xsi:type="dcterms:W3CDTF">2015-01-28T10:29:02Z</dcterms:modified>
</cp:coreProperties>
</file>