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Kata </a:t>
            </a:r>
            <a:r>
              <a:rPr lang="en-US" sz="2800" dirty="0"/>
              <a:t>– </a:t>
            </a:r>
            <a:r>
              <a:rPr lang="en-US" sz="2800" dirty="0" smtClean="0"/>
              <a:t>Ha </a:t>
            </a:r>
            <a:r>
              <a:rPr lang="en-US" sz="2800" dirty="0" smtClean="0"/>
              <a:t>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Single </a:t>
            </a:r>
            <a:r>
              <a:rPr lang="en-US" sz="2800" dirty="0"/>
              <a:t>– </a:t>
            </a:r>
            <a:r>
              <a:rPr lang="en-US" sz="2800" dirty="0" smtClean="0"/>
              <a:t>Wing </a:t>
            </a:r>
            <a:r>
              <a:rPr lang="en-US" sz="2800" dirty="0"/>
              <a:t>– </a:t>
            </a:r>
            <a:r>
              <a:rPr lang="en-AU" sz="2800" dirty="0" smtClean="0"/>
              <a:t>Lock</a:t>
            </a: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80" y="3874575"/>
            <a:ext cx="2134578" cy="2028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01" y="641968"/>
            <a:ext cx="1914525" cy="2390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211" y="4169044"/>
            <a:ext cx="4296990" cy="20236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697" y="1837356"/>
            <a:ext cx="4806490" cy="161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Kata – Ha – Jime Single – Wing – Lock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35</cp:revision>
  <dcterms:created xsi:type="dcterms:W3CDTF">2013-12-18T04:08:14Z</dcterms:created>
  <dcterms:modified xsi:type="dcterms:W3CDTF">2014-01-15T13:13:19Z</dcterms:modified>
</cp:coreProperties>
</file>