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71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565342"/>
          </a:xfrm>
        </p:spPr>
        <p:txBody>
          <a:bodyPr>
            <a:noAutofit/>
          </a:bodyPr>
          <a:lstStyle/>
          <a:p>
            <a:r>
              <a:rPr lang="en-AU" sz="2800" dirty="0" smtClean="0"/>
              <a:t>Turnover: Near Arm Near Leg Grab</a:t>
            </a:r>
            <a:endParaRPr lang="en-AU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0" y="1081007"/>
            <a:ext cx="3788475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26" y="1100380"/>
            <a:ext cx="3770260" cy="2520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9" y="3917197"/>
            <a:ext cx="3788475" cy="2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68" y="3917197"/>
            <a:ext cx="3808618" cy="26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Turnover: Near Arm Near Leg Grab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33</cp:revision>
  <dcterms:created xsi:type="dcterms:W3CDTF">2013-12-18T04:08:14Z</dcterms:created>
  <dcterms:modified xsi:type="dcterms:W3CDTF">2014-07-11T22:51:13Z</dcterms:modified>
</cp:coreProperties>
</file>