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1" d="100"/>
          <a:sy n="61" d="100"/>
        </p:scale>
        <p:origin x="-71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7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3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2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8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5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0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8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0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2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AEC9C-A97A-C948-BD9D-304368BA318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9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1566"/>
            <a:ext cx="7772400" cy="934500"/>
          </a:xfrm>
        </p:spPr>
        <p:txBody>
          <a:bodyPr>
            <a:noAutofit/>
          </a:bodyPr>
          <a:lstStyle/>
          <a:p>
            <a:r>
              <a:rPr lang="en-US" sz="2800" dirty="0" smtClean="0"/>
              <a:t>Ude – </a:t>
            </a:r>
            <a:r>
              <a:rPr lang="en-US" sz="2800" dirty="0" err="1" smtClean="0"/>
              <a:t>Hishigi</a:t>
            </a:r>
            <a:r>
              <a:rPr lang="en-US" sz="2800" dirty="0"/>
              <a:t> – </a:t>
            </a:r>
            <a:r>
              <a:rPr lang="en-US" sz="2800" dirty="0" smtClean="0"/>
              <a:t>Hara </a:t>
            </a:r>
            <a:r>
              <a:rPr lang="en-US" sz="2800" dirty="0"/>
              <a:t>– </a:t>
            </a:r>
            <a:r>
              <a:rPr lang="en-US" sz="2800" dirty="0" smtClean="0"/>
              <a:t>Gatame</a:t>
            </a:r>
            <a:r>
              <a:rPr lang="en-AU" sz="2800" dirty="0"/>
              <a:t/>
            </a:r>
            <a:br>
              <a:rPr lang="en-AU" sz="2800" dirty="0"/>
            </a:br>
            <a:r>
              <a:rPr lang="en-US" sz="2800" dirty="0" smtClean="0"/>
              <a:t>Stomach </a:t>
            </a:r>
            <a:r>
              <a:rPr lang="en-US" sz="2800" dirty="0"/>
              <a:t>– </a:t>
            </a:r>
            <a:r>
              <a:rPr lang="en-US" sz="2800" dirty="0" err="1" smtClean="0"/>
              <a:t>Armlock</a:t>
            </a:r>
            <a:endParaRPr lang="en-AU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34" y="4272933"/>
            <a:ext cx="2066925" cy="2209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7974" y="717362"/>
            <a:ext cx="2247900" cy="20383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34" y="1319294"/>
            <a:ext cx="3183048" cy="28728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504" y="4664991"/>
            <a:ext cx="4113696" cy="156549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505" y="2760631"/>
            <a:ext cx="4113696" cy="1839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39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Ude – Hishigi – Hara – Gatame Stomach – Armlock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 – Soto – Gari Minor – Outer – Reaping</dc:title>
  <dc:creator>Derren Jones</dc:creator>
  <cp:lastModifiedBy>Michelle Matthews</cp:lastModifiedBy>
  <cp:revision>29</cp:revision>
  <dcterms:created xsi:type="dcterms:W3CDTF">2013-12-18T04:08:14Z</dcterms:created>
  <dcterms:modified xsi:type="dcterms:W3CDTF">2015-01-28T10:29:54Z</dcterms:modified>
</cp:coreProperties>
</file>