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Ryo </a:t>
            </a:r>
            <a:r>
              <a:rPr lang="en-US" sz="2800" dirty="0"/>
              <a:t>– </a:t>
            </a:r>
            <a:r>
              <a:rPr lang="en-US" sz="2800" dirty="0" smtClean="0"/>
              <a:t>Te </a:t>
            </a:r>
            <a:r>
              <a:rPr lang="en-US" sz="2800" dirty="0" smtClean="0"/>
              <a:t>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Two </a:t>
            </a:r>
            <a:r>
              <a:rPr lang="en-US" sz="2800" dirty="0"/>
              <a:t>– </a:t>
            </a:r>
            <a:r>
              <a:rPr lang="en-US" sz="2800" dirty="0" smtClean="0"/>
              <a:t>Hand </a:t>
            </a:r>
            <a:r>
              <a:rPr lang="en-US" sz="2800" dirty="0"/>
              <a:t>– </a:t>
            </a:r>
            <a:r>
              <a:rPr lang="en-AU" sz="2800" dirty="0" smtClean="0"/>
              <a:t>Strangle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396755"/>
            <a:ext cx="2257425" cy="2028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2584342" cy="2584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204" y="1600200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285" y="2320395"/>
            <a:ext cx="2219567" cy="34649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6" r="6809"/>
          <a:stretch/>
        </p:blipFill>
        <p:spPr>
          <a:xfrm>
            <a:off x="6179384" y="4197010"/>
            <a:ext cx="2446795" cy="208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Ryo – Te – Jime Two – Hand – Strangle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36</cp:revision>
  <dcterms:created xsi:type="dcterms:W3CDTF">2013-12-18T04:08:14Z</dcterms:created>
  <dcterms:modified xsi:type="dcterms:W3CDTF">2014-01-15T13:17:34Z</dcterms:modified>
</cp:coreProperties>
</file>