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549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Turnover: Grapevine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8" y="1657243"/>
            <a:ext cx="2720699" cy="181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8" y="1657243"/>
            <a:ext cx="2742361" cy="1825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25" y="1657242"/>
            <a:ext cx="2720698" cy="1811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9" y="3980912"/>
            <a:ext cx="2720699" cy="1811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8" y="3980912"/>
            <a:ext cx="2720700" cy="1811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25" y="3980912"/>
            <a:ext cx="2720698" cy="18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Turnover: Grapevine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34</cp:revision>
  <dcterms:created xsi:type="dcterms:W3CDTF">2013-12-18T04:08:14Z</dcterms:created>
  <dcterms:modified xsi:type="dcterms:W3CDTF">2014-07-11T23:49:26Z</dcterms:modified>
</cp:coreProperties>
</file>