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/>
              <a:t>Ude </a:t>
            </a:r>
            <a:r>
              <a:rPr lang="en-US" sz="2800" dirty="0" smtClean="0"/>
              <a:t>– </a:t>
            </a:r>
            <a:r>
              <a:rPr lang="en-US" sz="2800" dirty="0" err="1" smtClean="0"/>
              <a:t>Hishigi</a:t>
            </a:r>
            <a:r>
              <a:rPr lang="en-US" sz="2800" dirty="0" smtClean="0"/>
              <a:t> </a:t>
            </a:r>
            <a:r>
              <a:rPr lang="en-US" sz="2800" dirty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Ashi 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Arm Lock using the leg</a:t>
            </a:r>
            <a:endParaRPr lang="en-AU" sz="2800" dirty="0"/>
          </a:p>
        </p:txBody>
      </p:sp>
      <p:pic>
        <p:nvPicPr>
          <p:cNvPr id="3" name="Picture 2" descr="D:\Users\01470899\AppData\Local\Microsoft\Windows\Temporary Internet Files\Content.Outlook\SHZ65SRN\Ashi-gatame2z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117" y="1596062"/>
            <a:ext cx="4844482" cy="198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3815247"/>
            <a:ext cx="3768268" cy="2667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383" y="4330079"/>
            <a:ext cx="2782432" cy="23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Ude – Hishigi – Ashi – Gatame Arm Lock using the leg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32</cp:revision>
  <dcterms:created xsi:type="dcterms:W3CDTF">2013-12-18T04:08:14Z</dcterms:created>
  <dcterms:modified xsi:type="dcterms:W3CDTF">2018-08-10T11:10:50Z</dcterms:modified>
</cp:coreProperties>
</file>