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Tsukkomi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Thrusting </a:t>
            </a:r>
            <a:r>
              <a:rPr lang="en-US" sz="2800" dirty="0" smtClean="0"/>
              <a:t>– </a:t>
            </a:r>
            <a:r>
              <a:rPr lang="en-AU" sz="2800" dirty="0" smtClean="0"/>
              <a:t>Choke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9" y="1374889"/>
            <a:ext cx="3358686" cy="26297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114" y="4004669"/>
            <a:ext cx="2476539" cy="23389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11" y="4453340"/>
            <a:ext cx="3735843" cy="16949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09" y="1648147"/>
            <a:ext cx="3935404" cy="214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Tsukkomi – Jime Thrusting – Choke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38</cp:revision>
  <dcterms:created xsi:type="dcterms:W3CDTF">2013-12-18T04:08:14Z</dcterms:created>
  <dcterms:modified xsi:type="dcterms:W3CDTF">2014-02-09T08:01:56Z</dcterms:modified>
</cp:coreProperties>
</file>