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9345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Ude</a:t>
            </a:r>
            <a:r>
              <a:rPr lang="en-US" sz="2800" dirty="0" smtClean="0"/>
              <a:t> </a:t>
            </a:r>
            <a:r>
              <a:rPr lang="en-US" sz="2800" dirty="0" err="1" smtClean="0"/>
              <a:t>Hishigi</a:t>
            </a:r>
            <a:r>
              <a:rPr lang="en-US" sz="2800" dirty="0" smtClean="0"/>
              <a:t> </a:t>
            </a:r>
            <a:r>
              <a:rPr lang="en-US" sz="2800" dirty="0" err="1" smtClean="0"/>
              <a:t>Zempaku</a:t>
            </a:r>
            <a:r>
              <a:rPr lang="en-US" sz="2800" dirty="0" smtClean="0"/>
              <a:t> Gatame</a:t>
            </a:r>
            <a:br>
              <a:rPr lang="en-US" sz="2800" dirty="0" smtClean="0"/>
            </a:br>
            <a:r>
              <a:rPr lang="en-US" sz="2800" dirty="0" err="1" smtClean="0"/>
              <a:t>Armlock</a:t>
            </a:r>
            <a:r>
              <a:rPr lang="en-US" sz="2800" dirty="0" smtClean="0"/>
              <a:t> using Forearm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35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Ude</a:t>
            </a:r>
            <a:r>
              <a:rPr lang="en-AU" dirty="0" smtClean="0"/>
              <a:t> </a:t>
            </a:r>
            <a:r>
              <a:rPr lang="en-AU" dirty="0" err="1" smtClean="0"/>
              <a:t>Hishigi</a:t>
            </a:r>
            <a:r>
              <a:rPr lang="en-AU" dirty="0" smtClean="0"/>
              <a:t> </a:t>
            </a:r>
            <a:r>
              <a:rPr lang="en-AU" dirty="0" err="1" smtClean="0"/>
              <a:t>Ude</a:t>
            </a:r>
            <a:r>
              <a:rPr lang="en-AU" dirty="0" smtClean="0"/>
              <a:t> Gatame with Hadaka </a:t>
            </a:r>
            <a:r>
              <a:rPr lang="en-AU" dirty="0" err="1" smtClean="0"/>
              <a:t>Jime</a:t>
            </a:r>
            <a:r>
              <a:rPr lang="en-AU" smtClean="0"/>
              <a:t> Arms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1862667"/>
            <a:ext cx="5444836" cy="40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Ude Hishigi Zempaku Gatame Armlock using Forearm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35</cp:revision>
  <dcterms:created xsi:type="dcterms:W3CDTF">2013-12-18T04:08:14Z</dcterms:created>
  <dcterms:modified xsi:type="dcterms:W3CDTF">2018-08-13T14:03:05Z</dcterms:modified>
</cp:coreProperties>
</file>