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Sankaku</a:t>
            </a:r>
            <a:r>
              <a:rPr lang="en-US" sz="2800" dirty="0" smtClean="0"/>
              <a:t> </a:t>
            </a:r>
            <a:r>
              <a:rPr lang="en-US" sz="2800" dirty="0" smtClean="0"/>
              <a:t>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Triangular </a:t>
            </a:r>
            <a:r>
              <a:rPr lang="en-US" sz="2800" dirty="0" smtClean="0"/>
              <a:t>– </a:t>
            </a:r>
            <a:r>
              <a:rPr lang="en-AU" sz="2800" dirty="0" smtClean="0"/>
              <a:t>Strangle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606" y="2014780"/>
            <a:ext cx="2213594" cy="2213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46" y="4726984"/>
            <a:ext cx="8090812" cy="16687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5" y="1733146"/>
            <a:ext cx="3181432" cy="21835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93" y="1733146"/>
            <a:ext cx="19335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Sankaku – Jime Triangular – Strangle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38</cp:revision>
  <dcterms:created xsi:type="dcterms:W3CDTF">2013-12-18T04:08:14Z</dcterms:created>
  <dcterms:modified xsi:type="dcterms:W3CDTF">2014-01-15T13:25:31Z</dcterms:modified>
</cp:coreProperties>
</file>