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1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Turnover: The Pretzel</a:t>
            </a:r>
            <a:endParaRPr lang="en-A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5" r="6841"/>
          <a:stretch/>
        </p:blipFill>
        <p:spPr>
          <a:xfrm>
            <a:off x="484322" y="1129223"/>
            <a:ext cx="2687859" cy="2574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r="8691"/>
          <a:stretch/>
        </p:blipFill>
        <p:spPr>
          <a:xfrm>
            <a:off x="3502617" y="1129223"/>
            <a:ext cx="2543064" cy="257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4" r="13945"/>
          <a:stretch/>
        </p:blipFill>
        <p:spPr>
          <a:xfrm>
            <a:off x="6365032" y="1129223"/>
            <a:ext cx="2476728" cy="257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7" y="4228885"/>
            <a:ext cx="2706409" cy="1840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52" y="4228885"/>
            <a:ext cx="2741506" cy="1840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60" y="4228885"/>
            <a:ext cx="2722008" cy="18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Turnover: The Pretzel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34</cp:revision>
  <dcterms:created xsi:type="dcterms:W3CDTF">2013-12-18T04:08:14Z</dcterms:created>
  <dcterms:modified xsi:type="dcterms:W3CDTF">2014-07-11T23:53:14Z</dcterms:modified>
</cp:coreProperties>
</file>